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couldn't continue, so when we were negotiating with the Canadian Government for a development agreement for a Climate Data website, we were adamant to put some funding into a library to help deal with some of these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the library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build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distributions of values match what we should expect is very important if we want to use them for real world scenarios is critical. I'm not really a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is a figure showing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of how to use it.
But accessibility is constantly a concern for climate services, so if you aren't familiar with Python, there are still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move forward with building a Web Service in partnership with a project based in Germany called Bird-house, the idea being to be able to run analyses using Web Standards built in Python.
...Bird-house likes to name their projects after Birds, so to be clever, we landed on "Finch" to make reference to environmental adaptations that Charles Darwin talked about when he wrote about finches in the Galapagos Islands.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why climate researchers are becoming software developers;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have been around for some time, but when I started working on them, there was a lot of terrible things we had to work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2024-04-03T11:29:23Z</dcterms:created>
  <dcterms:modified xsi:type="dcterms:W3CDTF">2024-04-03T11:29:23Z</dcterms:modified>
</cp:coreProperties>
</file>